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E29BE3E-7F37-4AC7-BB63-1E014C29C1E9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5CB43D-03BA-43C3-B179-915A37FBC56F}" type="datetimeFigureOut">
              <a:rPr lang="hr-HR" smtClean="0"/>
              <a:t>15.1.2018.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/>
              <a:t>PROJEKT ŽIVIMO ZDRAVO – ZDRAVA PREHRANA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Projekt realizirali učenici drugog razreda OŠ Rogoznica</a:t>
            </a:r>
          </a:p>
          <a:p>
            <a:r>
              <a:rPr lang="hr-HR" dirty="0"/>
              <a:t>Mentori: Jasna Dodić – </a:t>
            </a:r>
            <a:r>
              <a:rPr lang="hr-HR" dirty="0" err="1"/>
              <a:t>Matošin</a:t>
            </a:r>
            <a:r>
              <a:rPr lang="hr-HR" dirty="0"/>
              <a:t>, učitelj savjetnik</a:t>
            </a:r>
          </a:p>
          <a:p>
            <a:r>
              <a:rPr lang="hr-HR" dirty="0"/>
              <a:t>                 Jasna Tomić, profesor biologije i kemije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932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MALI KUHARI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što smo ubrali naše plodove požurili smo ih spremiti u našoj školskoj kuhinji.</a:t>
            </a:r>
          </a:p>
          <a:p>
            <a:r>
              <a:rPr lang="hr-HR" dirty="0"/>
              <a:t>Odlučili smo kupus i krumpir </a:t>
            </a:r>
            <a:r>
              <a:rPr lang="hr-HR" dirty="0" err="1"/>
              <a:t>lešati</a:t>
            </a:r>
            <a:r>
              <a:rPr lang="hr-HR" dirty="0"/>
              <a:t> i začiniti ga našim maslinovim uljem.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2346"/>
            <a:ext cx="2520280" cy="3672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91160"/>
            <a:ext cx="2448272" cy="37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SLANE SRDELE – ZDRAVA HRANA MOGA ZAVIČAJA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kupus i krumpir izvrsno prijaju slane srdele.</a:t>
            </a:r>
          </a:p>
          <a:p>
            <a:r>
              <a:rPr lang="hr-HR" dirty="0"/>
              <a:t>Dvoje učenika je donijelo slane srdele u školu, očistili smo ih i degustirali.</a:t>
            </a:r>
          </a:p>
          <a:p>
            <a:r>
              <a:rPr lang="hr-HR" dirty="0"/>
              <a:t>Veliki broj učenika je prvi put u životu probalo slanu srdelu.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3584"/>
            <a:ext cx="2592288" cy="374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13584"/>
            <a:ext cx="25922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3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NAJSLAĐA MARENDA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školskoj </a:t>
            </a:r>
            <a:r>
              <a:rPr lang="hr-HR" dirty="0" err="1"/>
              <a:t>blagavaonici</a:t>
            </a:r>
            <a:r>
              <a:rPr lang="hr-HR" dirty="0"/>
              <a:t> uživali smo u našoj zdravoj marendi.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30940"/>
            <a:ext cx="2592288" cy="4611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35200"/>
            <a:ext cx="2520280" cy="4506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35200"/>
            <a:ext cx="2601798" cy="45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CILJ PROJEKRTA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Urediti vrt ispred učionice</a:t>
            </a:r>
          </a:p>
          <a:p>
            <a:r>
              <a:rPr lang="hr-HR" dirty="0"/>
              <a:t>Zasaditi lavandu, kadulju, rogač – istražiti njihovu ljekovitost</a:t>
            </a:r>
          </a:p>
          <a:p>
            <a:r>
              <a:rPr lang="hr-HR" dirty="0"/>
              <a:t>Zasaditi kupus i krumpir – istražiti važnost povrća u prehrani</a:t>
            </a:r>
          </a:p>
          <a:p>
            <a:r>
              <a:rPr lang="hr-HR" dirty="0"/>
              <a:t>Pratiti razvoj biljaka</a:t>
            </a:r>
          </a:p>
          <a:p>
            <a:r>
              <a:rPr lang="hr-HR" dirty="0"/>
              <a:t>U školskoj kuhinji skuhati krumpir i kupus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032"/>
            <a:ext cx="4319761" cy="290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7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NAMJENA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naučiti uzgajati biljke u vrtu</a:t>
            </a:r>
          </a:p>
          <a:p>
            <a:r>
              <a:rPr lang="hr-HR" dirty="0"/>
              <a:t>uočiti važnost zdrave prehrane</a:t>
            </a:r>
          </a:p>
          <a:p>
            <a:r>
              <a:rPr lang="hr-HR" dirty="0"/>
              <a:t>istražiti kako hrana može biti lijek</a:t>
            </a:r>
          </a:p>
          <a:p>
            <a:r>
              <a:rPr lang="hr-HR" dirty="0"/>
              <a:t>zdravom prehranom boriti se protiv pretilosti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72048"/>
            <a:ext cx="6048672" cy="36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1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TIJEK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početku školske godine uredili smo naš školski vrt.</a:t>
            </a:r>
          </a:p>
          <a:p>
            <a:r>
              <a:rPr lang="hr-HR" dirty="0"/>
              <a:t>Uzeli smo motike i grablje u ruke i prihvatili se posla.</a:t>
            </a:r>
          </a:p>
          <a:p>
            <a:r>
              <a:rPr lang="hr-HR" dirty="0"/>
              <a:t>Morali smo počupati korov i grabljama poravnati </a:t>
            </a:r>
            <a:r>
              <a:rPr lang="hr-HR" dirty="0" err="1"/>
              <a:t>zamlju</a:t>
            </a:r>
            <a:r>
              <a:rPr lang="hr-HR" dirty="0"/>
              <a:t>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9" y="2924944"/>
            <a:ext cx="236754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973" y="3691231"/>
            <a:ext cx="3600400" cy="2067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243988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5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UREĐENJE VRTA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što smo počupali korov u pomoć nam je došao domar koji je motornom kopačicom iskopao zemlju.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79"/>
            <a:ext cx="3096344" cy="43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0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SADIMO LAVANDU, ROGAČ, KUPUS I KRUMPIR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što smo uredili vrt slijedi sadnja.</a:t>
            </a:r>
          </a:p>
          <a:p>
            <a:r>
              <a:rPr lang="hr-HR" dirty="0"/>
              <a:t>Profesorica Jasna Tomić nam je donijela sadnice i pomogla nam sa savjetima pri sadnji.</a:t>
            </a:r>
          </a:p>
          <a:p>
            <a:r>
              <a:rPr lang="hr-HR" dirty="0"/>
              <a:t>U pomoć su nam došli i učenici sedmog razreda.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3220"/>
            <a:ext cx="2448272" cy="371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2419584" cy="371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3220"/>
            <a:ext cx="2390455" cy="37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2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20000" cy="1143000"/>
          </a:xfrm>
        </p:spPr>
        <p:txBody>
          <a:bodyPr/>
          <a:lstStyle/>
          <a:p>
            <a:pPr algn="ctr"/>
            <a:r>
              <a:rPr lang="hr-HR" dirty="0"/>
              <a:t>SADIMO U VRTU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427168" cy="1656184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Tog dan smo imali pune ruke posla.</a:t>
            </a:r>
          </a:p>
          <a:p>
            <a:r>
              <a:rPr lang="hr-HR" dirty="0"/>
              <a:t>Nakon što smo posadili naše sadnice, redovno smo ih zalijevali, čupali travu i pratili njihov rast.</a:t>
            </a:r>
          </a:p>
          <a:p>
            <a:r>
              <a:rPr lang="hr-HR" dirty="0"/>
              <a:t>Istražili smo koliko su biljke koje smo posadili zdrave i bitne u našoj prehrani.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" y="3212976"/>
            <a:ext cx="4842295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24944"/>
            <a:ext cx="2808312" cy="38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8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MJESEC PROSINAC – BEREMO KUPUS I VADIMO KRUMPIR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Napokon smo dočekali trenutak kad ćemo krumpir izvaditi iz zemlje i ubrati naš kupus.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6" y="2328788"/>
            <a:ext cx="2808312" cy="432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28788"/>
            <a:ext cx="3096904" cy="42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NAŠ PRIRODNO UZGOJEN KRUMPIR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2808312" cy="49957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2992661" cy="51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82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139</TotalTime>
  <Words>340</Words>
  <Application>Microsoft Office PowerPoint</Application>
  <PresentationFormat>Prikaz na zaslonu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Adjacency</vt:lpstr>
      <vt:lpstr>PROJEKT ŽIVIMO ZDRAVO – ZDRAVA PREHRANA </vt:lpstr>
      <vt:lpstr>CILJ PROJEKRTA</vt:lpstr>
      <vt:lpstr>NAMJENA PROJEKTA</vt:lpstr>
      <vt:lpstr>TIJEK PROJEKTA</vt:lpstr>
      <vt:lpstr>UREĐENJE VRTA</vt:lpstr>
      <vt:lpstr>SADIMO LAVANDU, ROGAČ, KUPUS I KRUMPIR </vt:lpstr>
      <vt:lpstr>SADIMO U VRTU</vt:lpstr>
      <vt:lpstr>MJESEC PROSINAC – BEREMO KUPUS I VADIMO KRUMPIR</vt:lpstr>
      <vt:lpstr>NAŠ PRIRODNO UZGOJEN KRUMPIR</vt:lpstr>
      <vt:lpstr>MALI KUHARI</vt:lpstr>
      <vt:lpstr>SLANE SRDELE – ZDRAVA HRANA MOGA ZAVIČAJA</vt:lpstr>
      <vt:lpstr>NAJSLAĐA MARENDA</vt:lpstr>
    </vt:vector>
  </TitlesOfParts>
  <Company>MVPEI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ŽIVIMO ZDRAVO – ZDRAVA PREHRANA</dc:title>
  <dc:creator>Administrator</dc:creator>
  <cp:lastModifiedBy>j</cp:lastModifiedBy>
  <cp:revision>13</cp:revision>
  <dcterms:created xsi:type="dcterms:W3CDTF">2018-01-14T18:39:54Z</dcterms:created>
  <dcterms:modified xsi:type="dcterms:W3CDTF">2018-01-15T08:48:20Z</dcterms:modified>
</cp:coreProperties>
</file>