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5" r:id="rId2"/>
    <p:sldId id="286" r:id="rId3"/>
    <p:sldId id="256" r:id="rId4"/>
    <p:sldId id="263" r:id="rId5"/>
    <p:sldId id="296" r:id="rId6"/>
    <p:sldId id="257" r:id="rId7"/>
    <p:sldId id="258" r:id="rId8"/>
    <p:sldId id="259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75" r:id="rId17"/>
    <p:sldId id="268" r:id="rId18"/>
    <p:sldId id="276" r:id="rId19"/>
    <p:sldId id="269" r:id="rId20"/>
    <p:sldId id="270" r:id="rId21"/>
    <p:sldId id="271" r:id="rId22"/>
    <p:sldId id="272" r:id="rId23"/>
    <p:sldId id="273" r:id="rId24"/>
    <p:sldId id="274" r:id="rId25"/>
    <p:sldId id="278" r:id="rId26"/>
    <p:sldId id="277" r:id="rId27"/>
    <p:sldId id="279" r:id="rId28"/>
    <p:sldId id="280" r:id="rId29"/>
    <p:sldId id="287" r:id="rId30"/>
    <p:sldId id="281" r:id="rId31"/>
    <p:sldId id="282" r:id="rId32"/>
    <p:sldId id="283" r:id="rId33"/>
    <p:sldId id="284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nknown User" initials="U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12-05T18:48:05.121" idx="1">
    <p:pos x="4781" y="1008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8" name="Rezervirano mjesto datum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9.12.2012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9.12.2012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9.12.2012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9.12.2012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9.12.2012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9.12.2012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9.12.2012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9.12.2012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9.12.2012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9.12.2012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hr-H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Pritisnite ikonu za dodavanje slike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9.12.2012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9.12.2012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i="1" dirty="0" smtClean="0">
                <a:latin typeface="Comic Sans MS" pitchFamily="66" charset="0"/>
              </a:rPr>
              <a:t>Škola u prirodi </a:t>
            </a:r>
            <a:br>
              <a:rPr lang="hr-HR" i="1" dirty="0" smtClean="0">
                <a:latin typeface="Comic Sans MS" pitchFamily="66" charset="0"/>
              </a:rPr>
            </a:br>
            <a:r>
              <a:rPr lang="hr-HR" b="1" i="1" dirty="0" smtClean="0">
                <a:latin typeface="Comic Sans MS" pitchFamily="66" charset="0"/>
              </a:rPr>
              <a:t>ZAGREB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i="1" dirty="0" smtClean="0">
                <a:latin typeface="Comic Sans MS" pitchFamily="66" charset="0"/>
              </a:rPr>
              <a:t>A Zagreb s </a:t>
            </a:r>
            <a:r>
              <a:rPr lang="hr-HR" i="1" dirty="0" err="1" smtClean="0">
                <a:latin typeface="Comic Sans MS" pitchFamily="66" charset="0"/>
              </a:rPr>
              <a:t>brega</a:t>
            </a:r>
            <a:r>
              <a:rPr lang="hr-HR" i="1" dirty="0" smtClean="0">
                <a:latin typeface="Comic Sans MS" pitchFamily="66" charset="0"/>
              </a:rPr>
              <a:t> </a:t>
            </a:r>
          </a:p>
          <a:p>
            <a:r>
              <a:rPr lang="hr-HR" i="1" dirty="0" err="1" smtClean="0">
                <a:latin typeface="Comic Sans MS" pitchFamily="66" charset="0"/>
              </a:rPr>
              <a:t>gre</a:t>
            </a:r>
            <a:r>
              <a:rPr lang="hr-HR" i="1" dirty="0" smtClean="0">
                <a:latin typeface="Comic Sans MS" pitchFamily="66" charset="0"/>
              </a:rPr>
              <a:t> na </a:t>
            </a:r>
            <a:r>
              <a:rPr lang="hr-HR" i="1" dirty="0" err="1" smtClean="0">
                <a:latin typeface="Comic Sans MS" pitchFamily="66" charset="0"/>
              </a:rPr>
              <a:t>breg</a:t>
            </a:r>
            <a:endParaRPr lang="hr-HR" i="1" dirty="0" smtClean="0">
              <a:latin typeface="Comic Sans MS" pitchFamily="66" charset="0"/>
            </a:endParaRPr>
          </a:p>
          <a:p>
            <a:r>
              <a:rPr lang="hr-HR" i="1" dirty="0" smtClean="0">
                <a:latin typeface="Comic Sans MS" pitchFamily="66" charset="0"/>
              </a:rPr>
              <a:t>za </a:t>
            </a:r>
            <a:r>
              <a:rPr lang="hr-HR" i="1" dirty="0" err="1" smtClean="0">
                <a:latin typeface="Comic Sans MS" pitchFamily="66" charset="0"/>
              </a:rPr>
              <a:t>bregom</a:t>
            </a:r>
            <a:r>
              <a:rPr lang="hr-HR" i="1" dirty="0" smtClean="0">
                <a:latin typeface="Comic Sans MS" pitchFamily="66" charset="0"/>
              </a:rPr>
              <a:t> Zagreb, </a:t>
            </a:r>
          </a:p>
          <a:p>
            <a:r>
              <a:rPr lang="hr-HR" i="1" dirty="0" smtClean="0">
                <a:latin typeface="Comic Sans MS" pitchFamily="66" charset="0"/>
              </a:rPr>
              <a:t>za Zagrebom </a:t>
            </a:r>
            <a:r>
              <a:rPr lang="hr-HR" i="1" dirty="0" err="1" smtClean="0">
                <a:latin typeface="Comic Sans MS" pitchFamily="66" charset="0"/>
              </a:rPr>
              <a:t>breg</a:t>
            </a:r>
            <a:r>
              <a:rPr lang="hr-HR" i="1" dirty="0" smtClean="0">
                <a:latin typeface="Comic Sans MS" pitchFamily="66" charset="0"/>
              </a:rPr>
              <a:t>.</a:t>
            </a:r>
          </a:p>
          <a:p>
            <a:r>
              <a:rPr lang="hr-HR" i="1" dirty="0" smtClean="0">
                <a:latin typeface="Comic Sans MS" pitchFamily="66" charset="0"/>
              </a:rPr>
              <a:t>                                                        </a:t>
            </a:r>
            <a:r>
              <a:rPr lang="hr-HR" i="1" dirty="0" err="1" smtClean="0">
                <a:latin typeface="Comic Sans MS" pitchFamily="66" charset="0"/>
              </a:rPr>
              <a:t>E.Kišević</a:t>
            </a:r>
            <a:endParaRPr lang="hr-HR" i="1" dirty="0">
              <a:latin typeface="Comic Sans MS" pitchFamily="66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DSC_0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9230"/>
            <a:ext cx="5112567" cy="6814670"/>
          </a:xfrm>
        </p:spPr>
      </p:pic>
      <p:sp>
        <p:nvSpPr>
          <p:cNvPr id="5" name="Elipsasti oblačić 4"/>
          <p:cNvSpPr/>
          <p:nvPr/>
        </p:nvSpPr>
        <p:spPr>
          <a:xfrm>
            <a:off x="4427984" y="1412776"/>
            <a:ext cx="1224136" cy="15121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Kako je dobro !!!!</a:t>
            </a:r>
            <a:endParaRPr lang="hr-HR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DSC_0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3557" cy="6880168"/>
          </a:xfrm>
        </p:spPr>
      </p:pic>
      <p:sp>
        <p:nvSpPr>
          <p:cNvPr id="5" name="Elipsasti oblačić 4"/>
          <p:cNvSpPr/>
          <p:nvPr/>
        </p:nvSpPr>
        <p:spPr>
          <a:xfrm>
            <a:off x="3275856" y="4293096"/>
            <a:ext cx="3168352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Hoćemo li se i mi vidjeti na televiziji?</a:t>
            </a:r>
            <a:endParaRPr lang="hr-HR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7075" y="-833204"/>
            <a:ext cx="9401075" cy="7691204"/>
          </a:xfrm>
        </p:spPr>
      </p:pic>
      <p:sp>
        <p:nvSpPr>
          <p:cNvPr id="5" name="Elipsasti oblačić 4"/>
          <p:cNvSpPr/>
          <p:nvPr/>
        </p:nvSpPr>
        <p:spPr>
          <a:xfrm>
            <a:off x="4788024" y="260648"/>
            <a:ext cx="2664296" cy="273630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Tko je još bio u Zagrebu a da se  ovdje nije slikao?!?</a:t>
            </a:r>
            <a:endParaRPr lang="hr-HR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03448"/>
            <a:ext cx="10476656" cy="7819106"/>
          </a:xfrm>
        </p:spPr>
      </p:pic>
      <p:sp>
        <p:nvSpPr>
          <p:cNvPr id="5" name="Elipsasti oblačić 4"/>
          <p:cNvSpPr/>
          <p:nvPr/>
        </p:nvSpPr>
        <p:spPr>
          <a:xfrm>
            <a:off x="3563888" y="1052736"/>
            <a:ext cx="1800200" cy="15121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hr-HR" sz="1400" dirty="0" smtClean="0"/>
              <a:t>A sada  malo ozbiljnosti</a:t>
            </a:r>
            <a:r>
              <a:rPr lang="hr-HR" dirty="0" smtClean="0"/>
              <a:t>…</a:t>
            </a:r>
            <a:endParaRPr lang="hr-HR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30153"/>
            <a:ext cx="9144000" cy="7346748"/>
          </a:xfrm>
        </p:spPr>
      </p:pic>
      <p:sp>
        <p:nvSpPr>
          <p:cNvPr id="5" name="Elipsasti oblačić 4"/>
          <p:cNvSpPr/>
          <p:nvPr/>
        </p:nvSpPr>
        <p:spPr>
          <a:xfrm>
            <a:off x="4716016" y="-243408"/>
            <a:ext cx="1944216" cy="252028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Dakle, Hrvatski sabor ili kako volimo reći hrvatski parlament…</a:t>
            </a:r>
            <a:endParaRPr lang="hr-HR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87424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1763688" y="836712"/>
            <a:ext cx="2771800" cy="12241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Da bar nije stanka zasjedanja….</a:t>
            </a:r>
            <a:endParaRPr lang="hr-HR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DSC_0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-27384"/>
            <a:ext cx="4847108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5004048" y="0"/>
            <a:ext cx="1728192" cy="144016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Stvarno su dobri kolači u </a:t>
            </a:r>
            <a:r>
              <a:rPr lang="hr-HR" dirty="0" err="1" smtClean="0"/>
              <a:t>Vinceka</a:t>
            </a:r>
            <a:r>
              <a:rPr lang="hr-HR" dirty="0" smtClean="0"/>
              <a:t>!!!</a:t>
            </a:r>
            <a:endParaRPr lang="hr-HR" dirty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7236296" y="1268760"/>
            <a:ext cx="1440160" cy="15487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smtClean="0"/>
              <a:t>A to su ta Kamenita vrata</a:t>
            </a:r>
            <a:r>
              <a:rPr lang="hr-HR" dirty="0" smtClean="0"/>
              <a:t>…</a:t>
            </a:r>
            <a:endParaRPr lang="hr-HR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DSC_0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5246" y="0"/>
            <a:ext cx="5145074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3923928" y="404664"/>
            <a:ext cx="1728192" cy="10801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Ovdje je stvarno posebno…</a:t>
            </a:r>
            <a:endParaRPr lang="hr-HR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5292080" y="0"/>
            <a:ext cx="1656184" cy="23854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 smtClean="0"/>
              <a:t>Svi se na Trgu slikaju sa spomenikom Banu, a mi s djedom Božićnjakom</a:t>
            </a:r>
            <a:r>
              <a:rPr lang="hr-HR" dirty="0" smtClean="0"/>
              <a:t>!?!</a:t>
            </a:r>
            <a:endParaRPr lang="hr-HR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7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2483768" y="332656"/>
            <a:ext cx="2160240" cy="130534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Konačno krećemo za Zagreb!</a:t>
            </a:r>
            <a:endParaRPr lang="hr-HR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6372200" y="548680"/>
            <a:ext cx="1490464" cy="176477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Manduševac je tu, a Manda</a:t>
            </a:r>
            <a:r>
              <a:rPr lang="hr-HR" dirty="0" smtClean="0"/>
              <a:t>…?</a:t>
            </a:r>
            <a:endParaRPr lang="hr-HR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6300192" y="692696"/>
            <a:ext cx="1490464" cy="212481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err="1" smtClean="0"/>
              <a:t>Petrica</a:t>
            </a:r>
            <a:r>
              <a:rPr lang="hr-HR" sz="1400" dirty="0" smtClean="0"/>
              <a:t> </a:t>
            </a:r>
            <a:r>
              <a:rPr lang="hr-HR" sz="1400" dirty="0" err="1" smtClean="0"/>
              <a:t>Kerempuh</a:t>
            </a:r>
            <a:r>
              <a:rPr lang="hr-HR" sz="1400" dirty="0" smtClean="0"/>
              <a:t>,dobri duh Zagreba</a:t>
            </a:r>
            <a:r>
              <a:rPr lang="hr-HR" dirty="0" smtClean="0"/>
              <a:t>…</a:t>
            </a:r>
            <a:endParaRPr lang="hr-HR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006132" cy="6858000"/>
          </a:xfrm>
        </p:spPr>
      </p:pic>
      <p:sp>
        <p:nvSpPr>
          <p:cNvPr id="5" name="Obični oblačić 4"/>
          <p:cNvSpPr/>
          <p:nvPr/>
        </p:nvSpPr>
        <p:spPr>
          <a:xfrm>
            <a:off x="2771800" y="1484784"/>
            <a:ext cx="1296144" cy="108012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Loli? Ili ja?</a:t>
            </a:r>
            <a:endParaRPr lang="hr-HR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 descr="DSC_0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5" y="0"/>
            <a:ext cx="4896543" cy="6857999"/>
          </a:xfrm>
        </p:spPr>
      </p:pic>
      <p:sp>
        <p:nvSpPr>
          <p:cNvPr id="5" name="Elipsasti oblačić 4"/>
          <p:cNvSpPr/>
          <p:nvPr/>
        </p:nvSpPr>
        <p:spPr>
          <a:xfrm>
            <a:off x="3491880" y="476672"/>
            <a:ext cx="1346448" cy="16927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Zar </a:t>
            </a:r>
            <a:r>
              <a:rPr lang="hr-HR" dirty="0" smtClean="0"/>
              <a:t> </a:t>
            </a:r>
            <a:r>
              <a:rPr lang="hr-HR" dirty="0" smtClean="0"/>
              <a:t>da je Mirna jača?!</a:t>
            </a:r>
            <a:endParaRPr lang="hr-HR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1979712" y="0"/>
            <a:ext cx="1346448" cy="22414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Ja sam Željka </a:t>
            </a:r>
            <a:r>
              <a:rPr lang="hr-HR" dirty="0" err="1" smtClean="0"/>
              <a:t>HorvatVukelja</a:t>
            </a:r>
            <a:r>
              <a:rPr lang="hr-HR" dirty="0" smtClean="0"/>
              <a:t> </a:t>
            </a:r>
            <a:r>
              <a:rPr lang="hr-HR" dirty="0" smtClean="0"/>
              <a:t>i pričat ću vam</a:t>
            </a:r>
            <a:endParaRPr lang="hr-HR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6264696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5004048" y="1124744"/>
            <a:ext cx="1346448" cy="12607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 ovo je priča o klaviru</a:t>
            </a:r>
            <a:endParaRPr lang="hr-HR" dirty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3563888" y="0"/>
            <a:ext cx="1994520" cy="15213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Znaš, ličiš mi na Mozarta kada je bio tvojih godina</a:t>
            </a:r>
            <a:r>
              <a:rPr lang="hr-HR" dirty="0" smtClean="0"/>
              <a:t>…</a:t>
            </a:r>
            <a:endParaRPr lang="hr-HR" dirty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4355976" y="1268760"/>
            <a:ext cx="1224136" cy="18722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smtClean="0"/>
              <a:t>Jarun,</a:t>
            </a:r>
            <a:r>
              <a:rPr lang="hr-HR" sz="1400" dirty="0" smtClean="0"/>
              <a:t> </a:t>
            </a:r>
            <a:r>
              <a:rPr lang="hr-HR" sz="1400" dirty="0" smtClean="0"/>
              <a:t>zagrebačko </a:t>
            </a:r>
            <a:r>
              <a:rPr lang="hr-HR" sz="1400" dirty="0" smtClean="0"/>
              <a:t>more </a:t>
            </a:r>
            <a:r>
              <a:rPr lang="hr-HR" sz="1400" dirty="0" err="1" smtClean="0"/>
              <a:t>..</a:t>
            </a:r>
            <a:r>
              <a:rPr lang="hr-HR" sz="1400" dirty="0" smtClean="0"/>
              <a:t>.</a:t>
            </a:r>
            <a:endParaRPr lang="hr-HR" sz="1400" dirty="0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5580112" y="260648"/>
            <a:ext cx="1274440" cy="20528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 smtClean="0"/>
              <a:t>Daščice za olovke  su od jele ili bukve…</a:t>
            </a:r>
            <a:endParaRPr lang="hr-HR" sz="1200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93088" cy="6858000"/>
          </a:xfrm>
        </p:spPr>
      </p:pic>
      <p:sp>
        <p:nvSpPr>
          <p:cNvPr id="6" name="Obični oblačić 5"/>
          <p:cNvSpPr/>
          <p:nvPr/>
        </p:nvSpPr>
        <p:spPr>
          <a:xfrm>
            <a:off x="1259632" y="1124744"/>
            <a:ext cx="2016224" cy="21602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Četiri dana je potrebno da se proizvede olovka…</a:t>
            </a:r>
            <a:endParaRPr lang="hr-HR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 descr="DSC_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Elipsasti oblačić 4"/>
          <p:cNvSpPr/>
          <p:nvPr/>
        </p:nvSpPr>
        <p:spPr>
          <a:xfrm>
            <a:off x="7509520" y="-243408"/>
            <a:ext cx="1634480" cy="25922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Odmor  uz  hrvatskog Andersena</a:t>
            </a:r>
            <a:r>
              <a:rPr lang="hr-HR" sz="1400" dirty="0" smtClean="0"/>
              <a:t>…</a:t>
            </a:r>
            <a:endParaRPr lang="hr-HR" sz="1400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691322"/>
            <a:ext cx="6035040" cy="4526280"/>
          </a:xfrm>
        </p:spPr>
      </p:pic>
      <p:pic>
        <p:nvPicPr>
          <p:cNvPr id="5" name="Slika 4" descr="P10206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ksplozija 2 6"/>
          <p:cNvSpPr/>
          <p:nvPr/>
        </p:nvSpPr>
        <p:spPr>
          <a:xfrm>
            <a:off x="0" y="0"/>
            <a:ext cx="3456384" cy="280831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 mi je uništimo  u jednom školskom satu ako nam je  dosadno</a:t>
            </a:r>
            <a:endParaRPr lang="hr-HR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4427984" y="0"/>
            <a:ext cx="1130424" cy="12607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 Igre nikad dosta…</a:t>
            </a:r>
            <a:endParaRPr lang="hr-HR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68544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6948264" y="188640"/>
            <a:ext cx="1490464" cy="23408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Gladni kako medo u pivnici “Zlatni medo”</a:t>
            </a:r>
            <a:endParaRPr lang="hr-HR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5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1619672" y="0"/>
            <a:ext cx="1656184" cy="256490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Svaki slobodni trenutak treba iskoristiti</a:t>
            </a:r>
            <a:endParaRPr lang="hr-HR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DSC_00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5" y="0"/>
            <a:ext cx="54006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5580112" y="2060848"/>
            <a:ext cx="1368152" cy="10801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…ti crn, a ja plava….</a:t>
            </a:r>
            <a:endParaRPr lang="hr-HR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DSC_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0"/>
            <a:ext cx="4506186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3563888" y="764704"/>
            <a:ext cx="1274440" cy="14047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 smtClean="0"/>
              <a:t>Red učenja , red zabave</a:t>
            </a:r>
            <a:endParaRPr lang="hr-HR" sz="1200" dirty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5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-315416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3779912" y="908720"/>
            <a:ext cx="1202432" cy="111670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Baš je dobro!!</a:t>
            </a:r>
            <a:endParaRPr lang="hr-HR" dirty="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7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6300192" y="0"/>
            <a:ext cx="1634480" cy="195341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Pažljivo slušajte o četiri vrste morske soli…</a:t>
            </a:r>
            <a:endParaRPr lang="hr-HR"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7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6536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4788024" y="0"/>
            <a:ext cx="1346448" cy="16653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 smtClean="0"/>
              <a:t>Ja sam taj poznati </a:t>
            </a:r>
            <a:r>
              <a:rPr lang="hr-HR" sz="1200" dirty="0" smtClean="0"/>
              <a:t>glagoljaš….</a:t>
            </a:r>
            <a:endParaRPr lang="hr-HR" sz="1200" dirty="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7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4067944" y="476672"/>
            <a:ext cx="1490464" cy="212481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Evo, čujem glazbu na sred rive! </a:t>
            </a:r>
          </a:p>
          <a:p>
            <a:pPr algn="ctr"/>
            <a:r>
              <a:rPr lang="hr-HR" dirty="0" smtClean="0"/>
              <a:t>A vi?</a:t>
            </a:r>
            <a:endParaRPr lang="hr-HR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5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00616" y="0"/>
            <a:ext cx="9844616" cy="7383462"/>
          </a:xfrm>
        </p:spPr>
      </p:pic>
      <p:sp>
        <p:nvSpPr>
          <p:cNvPr id="5" name="Elipsasti oblačić 4"/>
          <p:cNvSpPr/>
          <p:nvPr/>
        </p:nvSpPr>
        <p:spPr>
          <a:xfrm>
            <a:off x="4355976" y="0"/>
            <a:ext cx="1440160" cy="13773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I još nešto o Ogulinu…</a:t>
            </a:r>
            <a:endParaRPr lang="hr-HR" dirty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 descr="P10207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2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1259632" y="260648"/>
            <a:ext cx="1634480" cy="21968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Kako li je tada izgledala naša  crkva u Rogoznici</a:t>
            </a:r>
            <a:r>
              <a:rPr lang="hr-HR" dirty="0" smtClean="0"/>
              <a:t>?</a:t>
            </a:r>
            <a:endParaRPr lang="hr-HR" dirty="0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7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307637" y="0"/>
            <a:ext cx="10451637" cy="7838728"/>
          </a:xfrm>
        </p:spPr>
      </p:pic>
      <p:sp>
        <p:nvSpPr>
          <p:cNvPr id="6" name="Elipsasti oblačić 5"/>
          <p:cNvSpPr/>
          <p:nvPr/>
        </p:nvSpPr>
        <p:spPr>
          <a:xfrm>
            <a:off x="5148064" y="332656"/>
            <a:ext cx="2088232" cy="23042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Ovako izgledamo  kada se kući vraćamo puni znanja i novog iskustva</a:t>
            </a:r>
            <a:endParaRPr lang="hr-HR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P10205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08096" cy="7506072"/>
          </a:xfrm>
        </p:spPr>
      </p:pic>
      <p:sp>
        <p:nvSpPr>
          <p:cNvPr id="5" name="Elipsasti oblačić 4"/>
          <p:cNvSpPr/>
          <p:nvPr/>
        </p:nvSpPr>
        <p:spPr>
          <a:xfrm>
            <a:off x="7812360" y="908720"/>
            <a:ext cx="2016224" cy="14047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Vidite djeco,boje jeseni…</a:t>
            </a:r>
            <a:endParaRPr lang="hr-HR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 descr="DSC_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4033" y="0"/>
            <a:ext cx="5145075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4716016" y="2132856"/>
            <a:ext cx="986408" cy="133272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smtClean="0"/>
              <a:t>A koliko </a:t>
            </a:r>
            <a:r>
              <a:rPr lang="hr-HR" sz="1400" dirty="0" err="1" smtClean="0"/>
              <a:t>lišćaa</a:t>
            </a:r>
            <a:r>
              <a:rPr lang="hr-HR" dirty="0" smtClean="0"/>
              <a:t>…</a:t>
            </a:r>
            <a:endParaRPr lang="hr-HR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DSC_0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003552" cy="6858001"/>
          </a:xfrm>
        </p:spPr>
      </p:pic>
      <p:sp>
        <p:nvSpPr>
          <p:cNvPr id="5" name="Elipsasti oblačić 4"/>
          <p:cNvSpPr/>
          <p:nvPr/>
        </p:nvSpPr>
        <p:spPr>
          <a:xfrm>
            <a:off x="2699792" y="1340768"/>
            <a:ext cx="1346448" cy="16927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smtClean="0"/>
              <a:t>Koga poznatog ćemo </a:t>
            </a:r>
            <a:r>
              <a:rPr lang="hr-HR" sz="1400" dirty="0" smtClean="0"/>
              <a:t>sresti u zgradi</a:t>
            </a:r>
          </a:p>
          <a:p>
            <a:pPr algn="ctr"/>
            <a:r>
              <a:rPr lang="hr-HR" sz="1400" dirty="0" smtClean="0"/>
              <a:t>HRTa?!</a:t>
            </a:r>
            <a:endParaRPr lang="hr-HR" sz="1400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 descr="DSC_0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-92552"/>
            <a:ext cx="4104456" cy="6950552"/>
          </a:xfrm>
        </p:spPr>
      </p:pic>
      <p:sp>
        <p:nvSpPr>
          <p:cNvPr id="5" name="Elipsasti oblačić 4"/>
          <p:cNvSpPr/>
          <p:nvPr/>
        </p:nvSpPr>
        <p:spPr>
          <a:xfrm>
            <a:off x="2843808" y="0"/>
            <a:ext cx="1584176" cy="20528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500" dirty="0" smtClean="0"/>
              <a:t>Ovdje se snimaju emisije Hrvatskog radija…</a:t>
            </a:r>
            <a:endParaRPr lang="hr-HR" sz="1500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DSC_0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5245" y="0"/>
            <a:ext cx="5145075" cy="6858000"/>
          </a:xfrm>
        </p:spPr>
      </p:pic>
      <p:sp>
        <p:nvSpPr>
          <p:cNvPr id="5" name="Elipsasti oblačić 4"/>
          <p:cNvSpPr/>
          <p:nvPr/>
        </p:nvSpPr>
        <p:spPr>
          <a:xfrm>
            <a:off x="3203848" y="1556792"/>
            <a:ext cx="1224136" cy="12241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Koja je danas Tema dana?</a:t>
            </a:r>
            <a:endParaRPr lang="hr-HR" dirty="0"/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h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Vrh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h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300</TotalTime>
  <Words>313</Words>
  <Application>Microsoft Office PowerPoint</Application>
  <PresentationFormat>Prikaz na zaslonu (4:3)</PresentationFormat>
  <Paragraphs>48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41</vt:i4>
      </vt:variant>
    </vt:vector>
  </HeadingPairs>
  <TitlesOfParts>
    <vt:vector size="42" baseType="lpstr">
      <vt:lpstr>Vrh</vt:lpstr>
      <vt:lpstr>Škola u prirodi  ZAGREB 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cp:lastModifiedBy>Unknown User</cp:lastModifiedBy>
  <cp:revision>28</cp:revision>
  <dcterms:modified xsi:type="dcterms:W3CDTF">2012-12-09T15:55:22Z</dcterms:modified>
</cp:coreProperties>
</file>